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Override PartName="/ppt/diagrams/quickStyle1.xml" ContentType="application/vnd.openxmlformats-officedocument.drawingml.diagramStyl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6" r:id="rId10"/>
    <p:sldId id="267" r:id="rId1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-150" y="-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3713589-BA0C-421B-9B29-9770DAF0FB97}" type="doc">
      <dgm:prSet loTypeId="urn:microsoft.com/office/officeart/2005/8/layout/radial6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3CE6677B-CF92-4B01-A529-FB4E4E16AD0C}">
      <dgm:prSet phldrT="[文字]" custT="1"/>
      <dgm:spPr>
        <a:solidFill>
          <a:srgbClr val="00B0F0"/>
        </a:solidFill>
      </dgm:spPr>
      <dgm:t>
        <a:bodyPr/>
        <a:lstStyle/>
        <a:p>
          <a:r>
            <a:rPr lang="zh-TW" altLang="en-US" sz="4000" dirty="0" smtClean="0">
              <a:latin typeface="標楷體" pitchFamily="65" charset="-120"/>
              <a:ea typeface="標楷體" pitchFamily="65" charset="-120"/>
            </a:rPr>
            <a:t>首頁</a:t>
          </a:r>
          <a:endParaRPr lang="zh-TW" altLang="en-US" sz="1600" dirty="0">
            <a:latin typeface="標楷體" pitchFamily="65" charset="-120"/>
            <a:ea typeface="標楷體" pitchFamily="65" charset="-120"/>
          </a:endParaRPr>
        </a:p>
      </dgm:t>
    </dgm:pt>
    <dgm:pt modelId="{68B7C37C-9BCB-4925-84A3-9E0FE6AF5A22}" type="parTrans" cxnId="{DEAABC54-D9AA-4F23-8D9C-8C298C3291A1}">
      <dgm:prSet/>
      <dgm:spPr/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5D88440F-83D8-44A5-BA78-F4D400ECAD04}" type="sibTrans" cxnId="{DEAABC54-D9AA-4F23-8D9C-8C298C3291A1}">
      <dgm:prSet/>
      <dgm:spPr/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0988100C-139C-46C6-B4D8-64ADA5D72AF0}">
      <dgm:prSet phldrT="[文字]" custT="1"/>
      <dgm:spPr>
        <a:solidFill>
          <a:srgbClr val="00B0F0"/>
        </a:solidFill>
      </dgm:spPr>
      <dgm:t>
        <a:bodyPr/>
        <a:lstStyle/>
        <a:p>
          <a:r>
            <a:rPr lang="zh-TW" altLang="en-US" sz="2400" dirty="0" smtClean="0">
              <a:latin typeface="標楷體" pitchFamily="65" charset="-120"/>
              <a:ea typeface="標楷體" pitchFamily="65" charset="-120"/>
            </a:rPr>
            <a:t>最新資訊</a:t>
          </a:r>
          <a:endParaRPr lang="zh-TW" altLang="en-US" sz="2400" dirty="0">
            <a:latin typeface="標楷體" pitchFamily="65" charset="-120"/>
            <a:ea typeface="標楷體" pitchFamily="65" charset="-120"/>
          </a:endParaRPr>
        </a:p>
      </dgm:t>
    </dgm:pt>
    <dgm:pt modelId="{237F93A4-C5B1-4A97-83D8-58BFC74C2D5A}" type="parTrans" cxnId="{43671127-2B4A-4A97-9694-108FC5ACFEEF}">
      <dgm:prSet/>
      <dgm:spPr/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774000C5-446E-40F2-9DAF-FA2AF675AF19}" type="sibTrans" cxnId="{43671127-2B4A-4A97-9694-108FC5ACFEEF}">
      <dgm:prSet/>
      <dgm:spPr>
        <a:solidFill>
          <a:srgbClr val="00B0F0"/>
        </a:solidFill>
      </dgm:spPr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CC76A32E-2B7B-482D-9DF5-315D59F48477}">
      <dgm:prSet phldrT="[文字]" custT="1"/>
      <dgm:spPr>
        <a:solidFill>
          <a:srgbClr val="00B0F0"/>
        </a:solidFill>
      </dgm:spPr>
      <dgm:t>
        <a:bodyPr/>
        <a:lstStyle/>
        <a:p>
          <a:r>
            <a:rPr lang="zh-TW" altLang="en-US" sz="2400" dirty="0" smtClean="0">
              <a:latin typeface="標楷體" pitchFamily="65" charset="-120"/>
              <a:ea typeface="標楷體" pitchFamily="65" charset="-120"/>
            </a:rPr>
            <a:t>燈區資訊</a:t>
          </a:r>
          <a:endParaRPr lang="en-US" altLang="zh-TW" sz="2400" dirty="0" smtClean="0">
            <a:latin typeface="標楷體" pitchFamily="65" charset="-120"/>
            <a:ea typeface="標楷體" pitchFamily="65" charset="-120"/>
          </a:endParaRPr>
        </a:p>
      </dgm:t>
    </dgm:pt>
    <dgm:pt modelId="{1779A7F4-2745-4781-9D36-F5D478F9F1A5}" type="parTrans" cxnId="{870820BA-B0BA-4FFB-8C57-46698E8B349B}">
      <dgm:prSet/>
      <dgm:spPr/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BDE3CE69-9362-4D8D-87E5-F25D1210445E}" type="sibTrans" cxnId="{870820BA-B0BA-4FFB-8C57-46698E8B349B}">
      <dgm:prSet/>
      <dgm:spPr>
        <a:solidFill>
          <a:srgbClr val="00B0F0"/>
        </a:solidFill>
      </dgm:spPr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9717ECDE-C7BF-43D6-8BAF-CAF43E23B4A2}">
      <dgm:prSet phldrT="[文字]" custT="1"/>
      <dgm:spPr>
        <a:solidFill>
          <a:srgbClr val="00B0F0"/>
        </a:solidFill>
      </dgm:spPr>
      <dgm:t>
        <a:bodyPr/>
        <a:lstStyle/>
        <a:p>
          <a:r>
            <a:rPr lang="zh-TW" altLang="en-US" sz="2000" dirty="0" smtClean="0">
              <a:latin typeface="標楷體" pitchFamily="65" charset="-120"/>
              <a:ea typeface="標楷體" pitchFamily="65" charset="-120"/>
            </a:rPr>
            <a:t>燈會導覽圖</a:t>
          </a:r>
          <a:endParaRPr lang="zh-TW" altLang="en-US" sz="2000" dirty="0">
            <a:latin typeface="標楷體" pitchFamily="65" charset="-120"/>
            <a:ea typeface="標楷體" pitchFamily="65" charset="-120"/>
          </a:endParaRPr>
        </a:p>
      </dgm:t>
    </dgm:pt>
    <dgm:pt modelId="{31E03880-29CE-4B7E-B43E-C42A404BFF8A}" type="parTrans" cxnId="{DE9EF4A0-8966-42F7-9169-E6F2A330BE25}">
      <dgm:prSet/>
      <dgm:spPr/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DF904999-128B-4C0E-A5F6-5AD7FEFC8A83}" type="sibTrans" cxnId="{DE9EF4A0-8966-42F7-9169-E6F2A330BE25}">
      <dgm:prSet/>
      <dgm:spPr>
        <a:solidFill>
          <a:srgbClr val="00B0F0"/>
        </a:solidFill>
      </dgm:spPr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1CC03A35-5D27-4D62-BD80-0651CC462303}">
      <dgm:prSet phldrT="[文字]" custT="1"/>
      <dgm:spPr>
        <a:solidFill>
          <a:srgbClr val="00B0F0"/>
        </a:solidFill>
      </dgm:spPr>
      <dgm:t>
        <a:bodyPr/>
        <a:lstStyle/>
        <a:p>
          <a:r>
            <a:rPr lang="zh-TW" altLang="en-US" sz="2400" dirty="0" smtClean="0">
              <a:latin typeface="標楷體" pitchFamily="65" charset="-120"/>
              <a:ea typeface="標楷體" pitchFamily="65" charset="-120"/>
            </a:rPr>
            <a:t>節目列表</a:t>
          </a:r>
          <a:endParaRPr lang="zh-TW" altLang="en-US" sz="2400" dirty="0">
            <a:latin typeface="標楷體" pitchFamily="65" charset="-120"/>
            <a:ea typeface="標楷體" pitchFamily="65" charset="-120"/>
          </a:endParaRPr>
        </a:p>
      </dgm:t>
    </dgm:pt>
    <dgm:pt modelId="{10EFF93D-D9DF-420C-8E76-C02F7CA7D9EE}" type="parTrans" cxnId="{E432E219-27E9-40E2-9DD3-2D9647B7C10A}">
      <dgm:prSet/>
      <dgm:spPr/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03152C9D-9641-4505-9D09-7A2F5A36CB77}" type="sibTrans" cxnId="{E432E219-27E9-40E2-9DD3-2D9647B7C10A}">
      <dgm:prSet/>
      <dgm:spPr>
        <a:solidFill>
          <a:srgbClr val="00B0F0"/>
        </a:solidFill>
      </dgm:spPr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59E30864-0519-4F4D-B85A-46624C807B14}">
      <dgm:prSet phldrT="[文字]" custT="1"/>
      <dgm:spPr>
        <a:solidFill>
          <a:srgbClr val="00B0F0"/>
        </a:solidFill>
      </dgm:spPr>
      <dgm:t>
        <a:bodyPr/>
        <a:lstStyle/>
        <a:p>
          <a:r>
            <a:rPr lang="zh-TW" altLang="en-US" sz="2000" dirty="0" smtClean="0">
              <a:latin typeface="標楷體" pitchFamily="65" charset="-120"/>
              <a:ea typeface="標楷體" pitchFamily="65" charset="-120"/>
            </a:rPr>
            <a:t>大眾運輸時刻表</a:t>
          </a:r>
          <a:endParaRPr lang="zh-TW" altLang="en-US" sz="2000" dirty="0">
            <a:latin typeface="標楷體" pitchFamily="65" charset="-120"/>
            <a:ea typeface="標楷體" pitchFamily="65" charset="-120"/>
          </a:endParaRPr>
        </a:p>
      </dgm:t>
    </dgm:pt>
    <dgm:pt modelId="{E2A71040-7AEE-40E5-B7D7-B05522910539}" type="parTrans" cxnId="{05F5BA86-0F5A-4EFE-89AE-4D4AFF0BD1F9}">
      <dgm:prSet/>
      <dgm:spPr/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918E1EE2-5226-4841-A71E-36041186B2C1}" type="sibTrans" cxnId="{05F5BA86-0F5A-4EFE-89AE-4D4AFF0BD1F9}">
      <dgm:prSet/>
      <dgm:spPr>
        <a:solidFill>
          <a:srgbClr val="00B0F0"/>
        </a:solidFill>
      </dgm:spPr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A1762238-B907-4126-8F7D-401E4304BA30}">
      <dgm:prSet phldrT="[文字]" custT="1"/>
      <dgm:spPr>
        <a:solidFill>
          <a:srgbClr val="00B0F0"/>
        </a:solidFill>
      </dgm:spPr>
      <dgm:t>
        <a:bodyPr/>
        <a:lstStyle/>
        <a:p>
          <a:r>
            <a:rPr lang="zh-TW" altLang="en-US" sz="2400" dirty="0" smtClean="0">
              <a:latin typeface="標楷體" pitchFamily="65" charset="-120"/>
              <a:ea typeface="標楷體" pitchFamily="65" charset="-120"/>
            </a:rPr>
            <a:t>地圖導行</a:t>
          </a:r>
          <a:endParaRPr lang="zh-TW" altLang="en-US" sz="2400" dirty="0">
            <a:latin typeface="標楷體" pitchFamily="65" charset="-120"/>
            <a:ea typeface="標楷體" pitchFamily="65" charset="-120"/>
          </a:endParaRPr>
        </a:p>
      </dgm:t>
    </dgm:pt>
    <dgm:pt modelId="{77A74718-C592-4FA0-9819-3896A66FE540}" type="sibTrans" cxnId="{D0C45636-2BAA-4FD2-82AD-84CA51777A18}">
      <dgm:prSet/>
      <dgm:spPr>
        <a:solidFill>
          <a:srgbClr val="00B0F0"/>
        </a:solidFill>
      </dgm:spPr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D3E0902A-78D9-4B25-82A7-A85DA114E010}" type="parTrans" cxnId="{D0C45636-2BAA-4FD2-82AD-84CA51777A18}">
      <dgm:prSet/>
      <dgm:spPr/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8C85D40F-5D2F-452C-AF11-2C792E65C3A9}">
      <dgm:prSet phldrT="[文字]" custT="1"/>
      <dgm:spPr>
        <a:solidFill>
          <a:srgbClr val="00B0F0"/>
        </a:solidFill>
      </dgm:spPr>
      <dgm:t>
        <a:bodyPr/>
        <a:lstStyle/>
        <a:p>
          <a:r>
            <a:rPr lang="zh-TW" altLang="en-US" sz="2400" dirty="0" smtClean="0">
              <a:latin typeface="標楷體" pitchFamily="65" charset="-120"/>
              <a:ea typeface="標楷體" pitchFamily="65" charset="-120"/>
            </a:rPr>
            <a:t>親子安全</a:t>
          </a:r>
          <a:endParaRPr lang="zh-TW" altLang="en-US" sz="2400" dirty="0">
            <a:latin typeface="標楷體" pitchFamily="65" charset="-120"/>
            <a:ea typeface="標楷體" pitchFamily="65" charset="-120"/>
          </a:endParaRPr>
        </a:p>
      </dgm:t>
    </dgm:pt>
    <dgm:pt modelId="{782703DA-94AF-4767-905A-F10DB778FC77}" type="sibTrans" cxnId="{9BAFA20B-1195-463A-B8B3-9C409B064887}">
      <dgm:prSet/>
      <dgm:spPr>
        <a:solidFill>
          <a:srgbClr val="00B0F0"/>
        </a:solidFill>
      </dgm:spPr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4C0CE2C0-0FBA-41C5-B91C-4D4A2A2F87FB}" type="parTrans" cxnId="{9BAFA20B-1195-463A-B8B3-9C409B064887}">
      <dgm:prSet/>
      <dgm:spPr/>
      <dgm:t>
        <a:bodyPr/>
        <a:lstStyle/>
        <a:p>
          <a:endParaRPr lang="zh-TW" altLang="en-US" sz="2400">
            <a:latin typeface="標楷體" pitchFamily="65" charset="-120"/>
            <a:ea typeface="標楷體" pitchFamily="65" charset="-120"/>
          </a:endParaRPr>
        </a:p>
      </dgm:t>
    </dgm:pt>
    <dgm:pt modelId="{9E116CAB-4462-4445-8DFF-7B07472E2F3B}" type="pres">
      <dgm:prSet presAssocID="{F3713589-BA0C-421B-9B29-9770DAF0FB97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B92A457C-00F9-4402-AFDA-A99AB7351E9B}" type="pres">
      <dgm:prSet presAssocID="{3CE6677B-CF92-4B01-A529-FB4E4E16AD0C}" presName="centerShape" presStyleLbl="node0" presStyleIdx="0" presStyleCnt="1"/>
      <dgm:spPr/>
    </dgm:pt>
    <dgm:pt modelId="{D0876DB7-9220-43E3-9A72-7E22DD4689ED}" type="pres">
      <dgm:prSet presAssocID="{0988100C-139C-46C6-B4D8-64ADA5D72AF0}" presName="node" presStyleLbl="node1" presStyleIdx="0" presStyleCnt="7">
        <dgm:presLayoutVars>
          <dgm:bulletEnabled val="1"/>
        </dgm:presLayoutVars>
      </dgm:prSet>
      <dgm:spPr/>
    </dgm:pt>
    <dgm:pt modelId="{A6FE8797-7890-452F-92DD-885AE5C9DF00}" type="pres">
      <dgm:prSet presAssocID="{0988100C-139C-46C6-B4D8-64ADA5D72AF0}" presName="dummy" presStyleCnt="0"/>
      <dgm:spPr/>
    </dgm:pt>
    <dgm:pt modelId="{2CEB5ABD-808F-4A9B-BB49-C155BD1E3449}" type="pres">
      <dgm:prSet presAssocID="{774000C5-446E-40F2-9DAF-FA2AF675AF19}" presName="sibTrans" presStyleLbl="sibTrans2D1" presStyleIdx="0" presStyleCnt="7"/>
      <dgm:spPr/>
    </dgm:pt>
    <dgm:pt modelId="{8AAEB740-AB6D-4772-A1C2-D9F0599D2DB6}" type="pres">
      <dgm:prSet presAssocID="{CC76A32E-2B7B-482D-9DF5-315D59F48477}" presName="node" presStyleLbl="node1" presStyleIdx="1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9124CF4-F4B5-4791-AD0F-78F6C7F848A7}" type="pres">
      <dgm:prSet presAssocID="{CC76A32E-2B7B-482D-9DF5-315D59F48477}" presName="dummy" presStyleCnt="0"/>
      <dgm:spPr/>
    </dgm:pt>
    <dgm:pt modelId="{AA9FC08D-BA23-47F5-917B-AE26868F72CD}" type="pres">
      <dgm:prSet presAssocID="{BDE3CE69-9362-4D8D-87E5-F25D1210445E}" presName="sibTrans" presStyleLbl="sibTrans2D1" presStyleIdx="1" presStyleCnt="7"/>
      <dgm:spPr/>
    </dgm:pt>
    <dgm:pt modelId="{4275FE88-A687-4E26-BA5D-4DA0B5A04D2F}" type="pres">
      <dgm:prSet presAssocID="{9717ECDE-C7BF-43D6-8BAF-CAF43E23B4A2}" presName="node" presStyleLbl="node1" presStyleIdx="2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6D80A2A3-1851-4E56-81E0-7B42284AE978}" type="pres">
      <dgm:prSet presAssocID="{9717ECDE-C7BF-43D6-8BAF-CAF43E23B4A2}" presName="dummy" presStyleCnt="0"/>
      <dgm:spPr/>
    </dgm:pt>
    <dgm:pt modelId="{0950EBA2-08FC-4901-9B60-6C21F5B3B232}" type="pres">
      <dgm:prSet presAssocID="{DF904999-128B-4C0E-A5F6-5AD7FEFC8A83}" presName="sibTrans" presStyleLbl="sibTrans2D1" presStyleIdx="2" presStyleCnt="7"/>
      <dgm:spPr/>
    </dgm:pt>
    <dgm:pt modelId="{76905B9B-6F37-4363-9A76-7A6983721B83}" type="pres">
      <dgm:prSet presAssocID="{A1762238-B907-4126-8F7D-401E4304BA30}" presName="node" presStyleLbl="node1" presStyleIdx="3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E4D8F882-0CC4-47F1-8516-CC12A615C70D}" type="pres">
      <dgm:prSet presAssocID="{A1762238-B907-4126-8F7D-401E4304BA30}" presName="dummy" presStyleCnt="0"/>
      <dgm:spPr/>
    </dgm:pt>
    <dgm:pt modelId="{C90F1DBA-328F-46E4-853B-DC9531E0BF32}" type="pres">
      <dgm:prSet presAssocID="{77A74718-C592-4FA0-9819-3896A66FE540}" presName="sibTrans" presStyleLbl="sibTrans2D1" presStyleIdx="3" presStyleCnt="7"/>
      <dgm:spPr/>
    </dgm:pt>
    <dgm:pt modelId="{67D1BA9B-6B61-4D21-85D5-C22814ECEB13}" type="pres">
      <dgm:prSet presAssocID="{8C85D40F-5D2F-452C-AF11-2C792E65C3A9}" presName="node" presStyleLbl="node1" presStyleIdx="4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592CAC5D-19FB-4A5D-825E-AB73737AE67B}" type="pres">
      <dgm:prSet presAssocID="{8C85D40F-5D2F-452C-AF11-2C792E65C3A9}" presName="dummy" presStyleCnt="0"/>
      <dgm:spPr/>
    </dgm:pt>
    <dgm:pt modelId="{96D961E5-9F69-474E-9DD4-85A0F2434452}" type="pres">
      <dgm:prSet presAssocID="{782703DA-94AF-4767-905A-F10DB778FC77}" presName="sibTrans" presStyleLbl="sibTrans2D1" presStyleIdx="4" presStyleCnt="7"/>
      <dgm:spPr/>
    </dgm:pt>
    <dgm:pt modelId="{0657DBF9-37DE-4C4B-8F8F-94DE18BD2574}" type="pres">
      <dgm:prSet presAssocID="{1CC03A35-5D27-4D62-BD80-0651CC462303}" presName="node" presStyleLbl="node1" presStyleIdx="5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3BD0CF4E-BEC2-4C8A-A2B0-1A5757AD9979}" type="pres">
      <dgm:prSet presAssocID="{1CC03A35-5D27-4D62-BD80-0651CC462303}" presName="dummy" presStyleCnt="0"/>
      <dgm:spPr/>
    </dgm:pt>
    <dgm:pt modelId="{3CB1A86E-BBBE-42E7-97BA-87DE9CA97732}" type="pres">
      <dgm:prSet presAssocID="{03152C9D-9641-4505-9D09-7A2F5A36CB77}" presName="sibTrans" presStyleLbl="sibTrans2D1" presStyleIdx="5" presStyleCnt="7"/>
      <dgm:spPr/>
    </dgm:pt>
    <dgm:pt modelId="{B97DD305-E59A-4397-BD04-C85B6C4F7D8E}" type="pres">
      <dgm:prSet presAssocID="{59E30864-0519-4F4D-B85A-46624C807B14}" presName="node" presStyleLbl="node1" presStyleIdx="6" presStyleCnt="7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461EFF3E-2214-4B32-BC3C-E5F310BD6872}" type="pres">
      <dgm:prSet presAssocID="{59E30864-0519-4F4D-B85A-46624C807B14}" presName="dummy" presStyleCnt="0"/>
      <dgm:spPr/>
    </dgm:pt>
    <dgm:pt modelId="{A98D2FE8-900E-40F9-A6BC-C1B793CAC5F9}" type="pres">
      <dgm:prSet presAssocID="{918E1EE2-5226-4841-A71E-36041186B2C1}" presName="sibTrans" presStyleLbl="sibTrans2D1" presStyleIdx="6" presStyleCnt="7"/>
      <dgm:spPr/>
    </dgm:pt>
  </dgm:ptLst>
  <dgm:cxnLst>
    <dgm:cxn modelId="{82462466-EBFA-4C58-AEE1-51264284F0D9}" type="presOf" srcId="{A1762238-B907-4126-8F7D-401E4304BA30}" destId="{76905B9B-6F37-4363-9A76-7A6983721B83}" srcOrd="0" destOrd="0" presId="urn:microsoft.com/office/officeart/2005/8/layout/radial6"/>
    <dgm:cxn modelId="{5E40C7BF-EF35-43EC-9E43-D85684FE95B1}" type="presOf" srcId="{782703DA-94AF-4767-905A-F10DB778FC77}" destId="{96D961E5-9F69-474E-9DD4-85A0F2434452}" srcOrd="0" destOrd="0" presId="urn:microsoft.com/office/officeart/2005/8/layout/radial6"/>
    <dgm:cxn modelId="{8F3A58A5-ABD5-4777-B8C8-C8C7E8F4A5A4}" type="presOf" srcId="{918E1EE2-5226-4841-A71E-36041186B2C1}" destId="{A98D2FE8-900E-40F9-A6BC-C1B793CAC5F9}" srcOrd="0" destOrd="0" presId="urn:microsoft.com/office/officeart/2005/8/layout/radial6"/>
    <dgm:cxn modelId="{E432E219-27E9-40E2-9DD3-2D9647B7C10A}" srcId="{3CE6677B-CF92-4B01-A529-FB4E4E16AD0C}" destId="{1CC03A35-5D27-4D62-BD80-0651CC462303}" srcOrd="5" destOrd="0" parTransId="{10EFF93D-D9DF-420C-8E76-C02F7CA7D9EE}" sibTransId="{03152C9D-9641-4505-9D09-7A2F5A36CB77}"/>
    <dgm:cxn modelId="{29E2E0C3-7521-44B7-B32C-C13998E1092F}" type="presOf" srcId="{CC76A32E-2B7B-482D-9DF5-315D59F48477}" destId="{8AAEB740-AB6D-4772-A1C2-D9F0599D2DB6}" srcOrd="0" destOrd="0" presId="urn:microsoft.com/office/officeart/2005/8/layout/radial6"/>
    <dgm:cxn modelId="{D4B3F656-FA19-4F31-A00B-44E6676D5E6F}" type="presOf" srcId="{59E30864-0519-4F4D-B85A-46624C807B14}" destId="{B97DD305-E59A-4397-BD04-C85B6C4F7D8E}" srcOrd="0" destOrd="0" presId="urn:microsoft.com/office/officeart/2005/8/layout/radial6"/>
    <dgm:cxn modelId="{4CF7B32A-55CB-425C-9094-37DADF27EA40}" type="presOf" srcId="{77A74718-C592-4FA0-9819-3896A66FE540}" destId="{C90F1DBA-328F-46E4-853B-DC9531E0BF32}" srcOrd="0" destOrd="0" presId="urn:microsoft.com/office/officeart/2005/8/layout/radial6"/>
    <dgm:cxn modelId="{9943718E-D6A8-4BD2-9405-A512D1CF327D}" type="presOf" srcId="{03152C9D-9641-4505-9D09-7A2F5A36CB77}" destId="{3CB1A86E-BBBE-42E7-97BA-87DE9CA97732}" srcOrd="0" destOrd="0" presId="urn:microsoft.com/office/officeart/2005/8/layout/radial6"/>
    <dgm:cxn modelId="{DEAABC54-D9AA-4F23-8D9C-8C298C3291A1}" srcId="{F3713589-BA0C-421B-9B29-9770DAF0FB97}" destId="{3CE6677B-CF92-4B01-A529-FB4E4E16AD0C}" srcOrd="0" destOrd="0" parTransId="{68B7C37C-9BCB-4925-84A3-9E0FE6AF5A22}" sibTransId="{5D88440F-83D8-44A5-BA78-F4D400ECAD04}"/>
    <dgm:cxn modelId="{D0C45636-2BAA-4FD2-82AD-84CA51777A18}" srcId="{3CE6677B-CF92-4B01-A529-FB4E4E16AD0C}" destId="{A1762238-B907-4126-8F7D-401E4304BA30}" srcOrd="3" destOrd="0" parTransId="{D3E0902A-78D9-4B25-82A7-A85DA114E010}" sibTransId="{77A74718-C592-4FA0-9819-3896A66FE540}"/>
    <dgm:cxn modelId="{05F5BA86-0F5A-4EFE-89AE-4D4AFF0BD1F9}" srcId="{3CE6677B-CF92-4B01-A529-FB4E4E16AD0C}" destId="{59E30864-0519-4F4D-B85A-46624C807B14}" srcOrd="6" destOrd="0" parTransId="{E2A71040-7AEE-40E5-B7D7-B05522910539}" sibTransId="{918E1EE2-5226-4841-A71E-36041186B2C1}"/>
    <dgm:cxn modelId="{5F7E8FD6-0430-4BDF-B6A5-EF6908CA57F1}" type="presOf" srcId="{DF904999-128B-4C0E-A5F6-5AD7FEFC8A83}" destId="{0950EBA2-08FC-4901-9B60-6C21F5B3B232}" srcOrd="0" destOrd="0" presId="urn:microsoft.com/office/officeart/2005/8/layout/radial6"/>
    <dgm:cxn modelId="{4F75B456-8CDC-4B29-86FD-31EED32D8BB4}" type="presOf" srcId="{0988100C-139C-46C6-B4D8-64ADA5D72AF0}" destId="{D0876DB7-9220-43E3-9A72-7E22DD4689ED}" srcOrd="0" destOrd="0" presId="urn:microsoft.com/office/officeart/2005/8/layout/radial6"/>
    <dgm:cxn modelId="{9BAFA20B-1195-463A-B8B3-9C409B064887}" srcId="{3CE6677B-CF92-4B01-A529-FB4E4E16AD0C}" destId="{8C85D40F-5D2F-452C-AF11-2C792E65C3A9}" srcOrd="4" destOrd="0" parTransId="{4C0CE2C0-0FBA-41C5-B91C-4D4A2A2F87FB}" sibTransId="{782703DA-94AF-4767-905A-F10DB778FC77}"/>
    <dgm:cxn modelId="{D820089A-4231-44CF-A4D6-05B9ED3D146E}" type="presOf" srcId="{9717ECDE-C7BF-43D6-8BAF-CAF43E23B4A2}" destId="{4275FE88-A687-4E26-BA5D-4DA0B5A04D2F}" srcOrd="0" destOrd="0" presId="urn:microsoft.com/office/officeart/2005/8/layout/radial6"/>
    <dgm:cxn modelId="{B8158769-DBE3-4B94-8FB5-3A9AF973BE1C}" type="presOf" srcId="{F3713589-BA0C-421B-9B29-9770DAF0FB97}" destId="{9E116CAB-4462-4445-8DFF-7B07472E2F3B}" srcOrd="0" destOrd="0" presId="urn:microsoft.com/office/officeart/2005/8/layout/radial6"/>
    <dgm:cxn modelId="{6C57F6C6-3B06-417B-B704-10572D913D21}" type="presOf" srcId="{8C85D40F-5D2F-452C-AF11-2C792E65C3A9}" destId="{67D1BA9B-6B61-4D21-85D5-C22814ECEB13}" srcOrd="0" destOrd="0" presId="urn:microsoft.com/office/officeart/2005/8/layout/radial6"/>
    <dgm:cxn modelId="{119402EB-351E-449F-B5CC-AB31F83A6586}" type="presOf" srcId="{BDE3CE69-9362-4D8D-87E5-F25D1210445E}" destId="{AA9FC08D-BA23-47F5-917B-AE26868F72CD}" srcOrd="0" destOrd="0" presId="urn:microsoft.com/office/officeart/2005/8/layout/radial6"/>
    <dgm:cxn modelId="{737E34E9-B3B7-47FB-9D80-847E2B5BA0A0}" type="presOf" srcId="{3CE6677B-CF92-4B01-A529-FB4E4E16AD0C}" destId="{B92A457C-00F9-4402-AFDA-A99AB7351E9B}" srcOrd="0" destOrd="0" presId="urn:microsoft.com/office/officeart/2005/8/layout/radial6"/>
    <dgm:cxn modelId="{E6262D4C-2B39-4659-90A8-BB2191E26BA1}" type="presOf" srcId="{774000C5-446E-40F2-9DAF-FA2AF675AF19}" destId="{2CEB5ABD-808F-4A9B-BB49-C155BD1E3449}" srcOrd="0" destOrd="0" presId="urn:microsoft.com/office/officeart/2005/8/layout/radial6"/>
    <dgm:cxn modelId="{43671127-2B4A-4A97-9694-108FC5ACFEEF}" srcId="{3CE6677B-CF92-4B01-A529-FB4E4E16AD0C}" destId="{0988100C-139C-46C6-B4D8-64ADA5D72AF0}" srcOrd="0" destOrd="0" parTransId="{237F93A4-C5B1-4A97-83D8-58BFC74C2D5A}" sibTransId="{774000C5-446E-40F2-9DAF-FA2AF675AF19}"/>
    <dgm:cxn modelId="{870820BA-B0BA-4FFB-8C57-46698E8B349B}" srcId="{3CE6677B-CF92-4B01-A529-FB4E4E16AD0C}" destId="{CC76A32E-2B7B-482D-9DF5-315D59F48477}" srcOrd="1" destOrd="0" parTransId="{1779A7F4-2745-4781-9D36-F5D478F9F1A5}" sibTransId="{BDE3CE69-9362-4D8D-87E5-F25D1210445E}"/>
    <dgm:cxn modelId="{BF4642CF-F45C-41C8-AF61-200DCD0CF37D}" type="presOf" srcId="{1CC03A35-5D27-4D62-BD80-0651CC462303}" destId="{0657DBF9-37DE-4C4B-8F8F-94DE18BD2574}" srcOrd="0" destOrd="0" presId="urn:microsoft.com/office/officeart/2005/8/layout/radial6"/>
    <dgm:cxn modelId="{DE9EF4A0-8966-42F7-9169-E6F2A330BE25}" srcId="{3CE6677B-CF92-4B01-A529-FB4E4E16AD0C}" destId="{9717ECDE-C7BF-43D6-8BAF-CAF43E23B4A2}" srcOrd="2" destOrd="0" parTransId="{31E03880-29CE-4B7E-B43E-C42A404BFF8A}" sibTransId="{DF904999-128B-4C0E-A5F6-5AD7FEFC8A83}"/>
    <dgm:cxn modelId="{573B0D6D-A6F1-43E4-9DEA-5DA6F02F5F91}" type="presParOf" srcId="{9E116CAB-4462-4445-8DFF-7B07472E2F3B}" destId="{B92A457C-00F9-4402-AFDA-A99AB7351E9B}" srcOrd="0" destOrd="0" presId="urn:microsoft.com/office/officeart/2005/8/layout/radial6"/>
    <dgm:cxn modelId="{6654F24D-82FD-49BD-B18D-12C1C1CA656C}" type="presParOf" srcId="{9E116CAB-4462-4445-8DFF-7B07472E2F3B}" destId="{D0876DB7-9220-43E3-9A72-7E22DD4689ED}" srcOrd="1" destOrd="0" presId="urn:microsoft.com/office/officeart/2005/8/layout/radial6"/>
    <dgm:cxn modelId="{8AFA3A7C-B138-4FEC-8DCE-C634AA047F3E}" type="presParOf" srcId="{9E116CAB-4462-4445-8DFF-7B07472E2F3B}" destId="{A6FE8797-7890-452F-92DD-885AE5C9DF00}" srcOrd="2" destOrd="0" presId="urn:microsoft.com/office/officeart/2005/8/layout/radial6"/>
    <dgm:cxn modelId="{73A84B0D-BE9B-49D2-8F54-62E45F5FC412}" type="presParOf" srcId="{9E116CAB-4462-4445-8DFF-7B07472E2F3B}" destId="{2CEB5ABD-808F-4A9B-BB49-C155BD1E3449}" srcOrd="3" destOrd="0" presId="urn:microsoft.com/office/officeart/2005/8/layout/radial6"/>
    <dgm:cxn modelId="{D5851E01-0F03-4050-8497-6EEB3177E182}" type="presParOf" srcId="{9E116CAB-4462-4445-8DFF-7B07472E2F3B}" destId="{8AAEB740-AB6D-4772-A1C2-D9F0599D2DB6}" srcOrd="4" destOrd="0" presId="urn:microsoft.com/office/officeart/2005/8/layout/radial6"/>
    <dgm:cxn modelId="{E788C27E-BE28-44C2-9B99-BAF8F67DE365}" type="presParOf" srcId="{9E116CAB-4462-4445-8DFF-7B07472E2F3B}" destId="{19124CF4-F4B5-4791-AD0F-78F6C7F848A7}" srcOrd="5" destOrd="0" presId="urn:microsoft.com/office/officeart/2005/8/layout/radial6"/>
    <dgm:cxn modelId="{3357A7CA-A9A9-42A0-883E-E8F8F5B13204}" type="presParOf" srcId="{9E116CAB-4462-4445-8DFF-7B07472E2F3B}" destId="{AA9FC08D-BA23-47F5-917B-AE26868F72CD}" srcOrd="6" destOrd="0" presId="urn:microsoft.com/office/officeart/2005/8/layout/radial6"/>
    <dgm:cxn modelId="{FFFA1E22-BB02-4D0A-A32D-C6EB220D6187}" type="presParOf" srcId="{9E116CAB-4462-4445-8DFF-7B07472E2F3B}" destId="{4275FE88-A687-4E26-BA5D-4DA0B5A04D2F}" srcOrd="7" destOrd="0" presId="urn:microsoft.com/office/officeart/2005/8/layout/radial6"/>
    <dgm:cxn modelId="{E999F1A5-F977-4F29-A8C4-B1B6F006EFF0}" type="presParOf" srcId="{9E116CAB-4462-4445-8DFF-7B07472E2F3B}" destId="{6D80A2A3-1851-4E56-81E0-7B42284AE978}" srcOrd="8" destOrd="0" presId="urn:microsoft.com/office/officeart/2005/8/layout/radial6"/>
    <dgm:cxn modelId="{964C405B-8416-435F-AA07-17FFBE216F49}" type="presParOf" srcId="{9E116CAB-4462-4445-8DFF-7B07472E2F3B}" destId="{0950EBA2-08FC-4901-9B60-6C21F5B3B232}" srcOrd="9" destOrd="0" presId="urn:microsoft.com/office/officeart/2005/8/layout/radial6"/>
    <dgm:cxn modelId="{45DDC677-2588-4F34-9620-FAF42C16FA23}" type="presParOf" srcId="{9E116CAB-4462-4445-8DFF-7B07472E2F3B}" destId="{76905B9B-6F37-4363-9A76-7A6983721B83}" srcOrd="10" destOrd="0" presId="urn:microsoft.com/office/officeart/2005/8/layout/radial6"/>
    <dgm:cxn modelId="{539DBB71-FFBC-4B94-86A7-1A2D72482662}" type="presParOf" srcId="{9E116CAB-4462-4445-8DFF-7B07472E2F3B}" destId="{E4D8F882-0CC4-47F1-8516-CC12A615C70D}" srcOrd="11" destOrd="0" presId="urn:microsoft.com/office/officeart/2005/8/layout/radial6"/>
    <dgm:cxn modelId="{EC362703-4A68-44C0-B6C7-AADCD17786DA}" type="presParOf" srcId="{9E116CAB-4462-4445-8DFF-7B07472E2F3B}" destId="{C90F1DBA-328F-46E4-853B-DC9531E0BF32}" srcOrd="12" destOrd="0" presId="urn:microsoft.com/office/officeart/2005/8/layout/radial6"/>
    <dgm:cxn modelId="{0ED5D261-C46F-485F-B92C-3156EC388064}" type="presParOf" srcId="{9E116CAB-4462-4445-8DFF-7B07472E2F3B}" destId="{67D1BA9B-6B61-4D21-85D5-C22814ECEB13}" srcOrd="13" destOrd="0" presId="urn:microsoft.com/office/officeart/2005/8/layout/radial6"/>
    <dgm:cxn modelId="{1256A56D-4589-4A86-9DEA-68161B1387B5}" type="presParOf" srcId="{9E116CAB-4462-4445-8DFF-7B07472E2F3B}" destId="{592CAC5D-19FB-4A5D-825E-AB73737AE67B}" srcOrd="14" destOrd="0" presId="urn:microsoft.com/office/officeart/2005/8/layout/radial6"/>
    <dgm:cxn modelId="{1059F924-B850-47C5-B02C-83E8A4A75B9F}" type="presParOf" srcId="{9E116CAB-4462-4445-8DFF-7B07472E2F3B}" destId="{96D961E5-9F69-474E-9DD4-85A0F2434452}" srcOrd="15" destOrd="0" presId="urn:microsoft.com/office/officeart/2005/8/layout/radial6"/>
    <dgm:cxn modelId="{F42CB0E9-76CA-40BE-95FF-9CB31C57D71D}" type="presParOf" srcId="{9E116CAB-4462-4445-8DFF-7B07472E2F3B}" destId="{0657DBF9-37DE-4C4B-8F8F-94DE18BD2574}" srcOrd="16" destOrd="0" presId="urn:microsoft.com/office/officeart/2005/8/layout/radial6"/>
    <dgm:cxn modelId="{889C3FF4-DB9A-44F1-8375-5C5673B31827}" type="presParOf" srcId="{9E116CAB-4462-4445-8DFF-7B07472E2F3B}" destId="{3BD0CF4E-BEC2-4C8A-A2B0-1A5757AD9979}" srcOrd="17" destOrd="0" presId="urn:microsoft.com/office/officeart/2005/8/layout/radial6"/>
    <dgm:cxn modelId="{6D634CEB-9A76-428B-AB8A-238D0E80B279}" type="presParOf" srcId="{9E116CAB-4462-4445-8DFF-7B07472E2F3B}" destId="{3CB1A86E-BBBE-42E7-97BA-87DE9CA97732}" srcOrd="18" destOrd="0" presId="urn:microsoft.com/office/officeart/2005/8/layout/radial6"/>
    <dgm:cxn modelId="{37ED0CD7-B704-4C6E-917D-DAE449C370F6}" type="presParOf" srcId="{9E116CAB-4462-4445-8DFF-7B07472E2F3B}" destId="{B97DD305-E59A-4397-BD04-C85B6C4F7D8E}" srcOrd="19" destOrd="0" presId="urn:microsoft.com/office/officeart/2005/8/layout/radial6"/>
    <dgm:cxn modelId="{461A9DBA-DCF5-4B39-AB72-E964D52B4964}" type="presParOf" srcId="{9E116CAB-4462-4445-8DFF-7B07472E2F3B}" destId="{461EFF3E-2214-4B32-BC3C-E5F310BD6872}" srcOrd="20" destOrd="0" presId="urn:microsoft.com/office/officeart/2005/8/layout/radial6"/>
    <dgm:cxn modelId="{B4EDEA5D-57B6-44A4-B690-5E347964C4DD}" type="presParOf" srcId="{9E116CAB-4462-4445-8DFF-7B07472E2F3B}" destId="{A98D2FE8-900E-40F9-A6BC-C1B793CAC5F9}" srcOrd="21" destOrd="0" presId="urn:microsoft.com/office/officeart/2005/8/layout/radial6"/>
  </dgm:cxnLst>
  <dgm:bg>
    <a:solidFill>
      <a:schemeClr val="bg1"/>
    </a:solidFill>
  </dgm:bg>
  <dgm:whole>
    <a:ln>
      <a:solidFill>
        <a:schemeClr val="bg1"/>
      </a:solidFill>
    </a:ln>
  </dgm:whole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A98D2FE8-900E-40F9-A6BC-C1B793CAC5F9}">
      <dsp:nvSpPr>
        <dsp:cNvPr id="0" name=""/>
        <dsp:cNvSpPr/>
      </dsp:nvSpPr>
      <dsp:spPr>
        <a:xfrm>
          <a:off x="2226406" y="603243"/>
          <a:ext cx="4762585" cy="4762585"/>
        </a:xfrm>
        <a:prstGeom prst="blockArc">
          <a:avLst>
            <a:gd name="adj1" fmla="val 13114286"/>
            <a:gd name="adj2" fmla="val 16200000"/>
            <a:gd name="adj3" fmla="val 3909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B1A86E-BBBE-42E7-97BA-87DE9CA97732}">
      <dsp:nvSpPr>
        <dsp:cNvPr id="0" name=""/>
        <dsp:cNvSpPr/>
      </dsp:nvSpPr>
      <dsp:spPr>
        <a:xfrm>
          <a:off x="2226406" y="603243"/>
          <a:ext cx="4762585" cy="4762585"/>
        </a:xfrm>
        <a:prstGeom prst="blockArc">
          <a:avLst>
            <a:gd name="adj1" fmla="val 10028571"/>
            <a:gd name="adj2" fmla="val 13114286"/>
            <a:gd name="adj3" fmla="val 3909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D961E5-9F69-474E-9DD4-85A0F2434452}">
      <dsp:nvSpPr>
        <dsp:cNvPr id="0" name=""/>
        <dsp:cNvSpPr/>
      </dsp:nvSpPr>
      <dsp:spPr>
        <a:xfrm>
          <a:off x="2226406" y="603243"/>
          <a:ext cx="4762585" cy="4762585"/>
        </a:xfrm>
        <a:prstGeom prst="blockArc">
          <a:avLst>
            <a:gd name="adj1" fmla="val 6942857"/>
            <a:gd name="adj2" fmla="val 10028571"/>
            <a:gd name="adj3" fmla="val 3909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0F1DBA-328F-46E4-853B-DC9531E0BF32}">
      <dsp:nvSpPr>
        <dsp:cNvPr id="0" name=""/>
        <dsp:cNvSpPr/>
      </dsp:nvSpPr>
      <dsp:spPr>
        <a:xfrm>
          <a:off x="2226406" y="603243"/>
          <a:ext cx="4762585" cy="4762585"/>
        </a:xfrm>
        <a:prstGeom prst="blockArc">
          <a:avLst>
            <a:gd name="adj1" fmla="val 3857143"/>
            <a:gd name="adj2" fmla="val 6942857"/>
            <a:gd name="adj3" fmla="val 3909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50EBA2-08FC-4901-9B60-6C21F5B3B232}">
      <dsp:nvSpPr>
        <dsp:cNvPr id="0" name=""/>
        <dsp:cNvSpPr/>
      </dsp:nvSpPr>
      <dsp:spPr>
        <a:xfrm>
          <a:off x="2226406" y="603243"/>
          <a:ext cx="4762585" cy="4762585"/>
        </a:xfrm>
        <a:prstGeom prst="blockArc">
          <a:avLst>
            <a:gd name="adj1" fmla="val 771429"/>
            <a:gd name="adj2" fmla="val 3857143"/>
            <a:gd name="adj3" fmla="val 3909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9FC08D-BA23-47F5-917B-AE26868F72CD}">
      <dsp:nvSpPr>
        <dsp:cNvPr id="0" name=""/>
        <dsp:cNvSpPr/>
      </dsp:nvSpPr>
      <dsp:spPr>
        <a:xfrm>
          <a:off x="2226406" y="603243"/>
          <a:ext cx="4762585" cy="4762585"/>
        </a:xfrm>
        <a:prstGeom prst="blockArc">
          <a:avLst>
            <a:gd name="adj1" fmla="val 19285714"/>
            <a:gd name="adj2" fmla="val 771429"/>
            <a:gd name="adj3" fmla="val 3909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EB5ABD-808F-4A9B-BB49-C155BD1E3449}">
      <dsp:nvSpPr>
        <dsp:cNvPr id="0" name=""/>
        <dsp:cNvSpPr/>
      </dsp:nvSpPr>
      <dsp:spPr>
        <a:xfrm>
          <a:off x="2226406" y="603243"/>
          <a:ext cx="4762585" cy="4762585"/>
        </a:xfrm>
        <a:prstGeom prst="blockArc">
          <a:avLst>
            <a:gd name="adj1" fmla="val 16200000"/>
            <a:gd name="adj2" fmla="val 19285714"/>
            <a:gd name="adj3" fmla="val 3909"/>
          </a:avLst>
        </a:prstGeom>
        <a:solidFill>
          <a:srgbClr val="00B0F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2A457C-00F9-4402-AFDA-A99AB7351E9B}">
      <dsp:nvSpPr>
        <dsp:cNvPr id="0" name=""/>
        <dsp:cNvSpPr/>
      </dsp:nvSpPr>
      <dsp:spPr>
        <a:xfrm>
          <a:off x="3684134" y="2060971"/>
          <a:ext cx="1847129" cy="1847129"/>
        </a:xfrm>
        <a:prstGeom prst="ellipse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0800" tIns="50800" rIns="50800" bIns="50800" numCol="1" spcCol="1270" anchor="ctr" anchorCtr="0">
          <a:noAutofit/>
        </a:bodyPr>
        <a:lstStyle/>
        <a:p>
          <a:pPr lvl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4000" kern="1200" dirty="0" smtClean="0">
              <a:latin typeface="標楷體" pitchFamily="65" charset="-120"/>
              <a:ea typeface="標楷體" pitchFamily="65" charset="-120"/>
            </a:rPr>
            <a:t>首頁</a:t>
          </a:r>
          <a:endParaRPr lang="zh-TW" altLang="en-US" sz="1600" kern="1200" dirty="0">
            <a:latin typeface="標楷體" pitchFamily="65" charset="-120"/>
            <a:ea typeface="標楷體" pitchFamily="65" charset="-120"/>
          </a:endParaRPr>
        </a:p>
      </dsp:txBody>
      <dsp:txXfrm>
        <a:off x="3684134" y="2060971"/>
        <a:ext cx="1847129" cy="1847129"/>
      </dsp:txXfrm>
    </dsp:sp>
    <dsp:sp modelId="{D0876DB7-9220-43E3-9A72-7E22DD4689ED}">
      <dsp:nvSpPr>
        <dsp:cNvPr id="0" name=""/>
        <dsp:cNvSpPr/>
      </dsp:nvSpPr>
      <dsp:spPr>
        <a:xfrm>
          <a:off x="3961203" y="3295"/>
          <a:ext cx="1292990" cy="1292990"/>
        </a:xfrm>
        <a:prstGeom prst="ellipse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kern="1200" dirty="0" smtClean="0">
              <a:latin typeface="標楷體" pitchFamily="65" charset="-120"/>
              <a:ea typeface="標楷體" pitchFamily="65" charset="-120"/>
            </a:rPr>
            <a:t>最新資訊</a:t>
          </a:r>
          <a:endParaRPr lang="zh-TW" altLang="en-US" sz="2400" kern="1200" dirty="0">
            <a:latin typeface="標楷體" pitchFamily="65" charset="-120"/>
            <a:ea typeface="標楷體" pitchFamily="65" charset="-120"/>
          </a:endParaRPr>
        </a:p>
      </dsp:txBody>
      <dsp:txXfrm>
        <a:off x="3961203" y="3295"/>
        <a:ext cx="1292990" cy="1292990"/>
      </dsp:txXfrm>
    </dsp:sp>
    <dsp:sp modelId="{8AAEB740-AB6D-4772-A1C2-D9F0599D2DB6}">
      <dsp:nvSpPr>
        <dsp:cNvPr id="0" name=""/>
        <dsp:cNvSpPr/>
      </dsp:nvSpPr>
      <dsp:spPr>
        <a:xfrm>
          <a:off x="5786581" y="882351"/>
          <a:ext cx="1292990" cy="1292990"/>
        </a:xfrm>
        <a:prstGeom prst="ellipse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kern="1200" dirty="0" smtClean="0">
              <a:latin typeface="標楷體" pitchFamily="65" charset="-120"/>
              <a:ea typeface="標楷體" pitchFamily="65" charset="-120"/>
            </a:rPr>
            <a:t>燈區資訊</a:t>
          </a:r>
          <a:endParaRPr lang="en-US" altLang="zh-TW" sz="2400" kern="1200" dirty="0" smtClean="0">
            <a:latin typeface="標楷體" pitchFamily="65" charset="-120"/>
            <a:ea typeface="標楷體" pitchFamily="65" charset="-120"/>
          </a:endParaRPr>
        </a:p>
      </dsp:txBody>
      <dsp:txXfrm>
        <a:off x="5786581" y="882351"/>
        <a:ext cx="1292990" cy="1292990"/>
      </dsp:txXfrm>
    </dsp:sp>
    <dsp:sp modelId="{4275FE88-A687-4E26-BA5D-4DA0B5A04D2F}">
      <dsp:nvSpPr>
        <dsp:cNvPr id="0" name=""/>
        <dsp:cNvSpPr/>
      </dsp:nvSpPr>
      <dsp:spPr>
        <a:xfrm>
          <a:off x="6237412" y="2857570"/>
          <a:ext cx="1292990" cy="1292990"/>
        </a:xfrm>
        <a:prstGeom prst="ellipse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標楷體" pitchFamily="65" charset="-120"/>
              <a:ea typeface="標楷體" pitchFamily="65" charset="-120"/>
            </a:rPr>
            <a:t>燈會導覽圖</a:t>
          </a:r>
          <a:endParaRPr lang="zh-TW" altLang="en-US" sz="2000" kern="1200" dirty="0">
            <a:latin typeface="標楷體" pitchFamily="65" charset="-120"/>
            <a:ea typeface="標楷體" pitchFamily="65" charset="-120"/>
          </a:endParaRPr>
        </a:p>
      </dsp:txBody>
      <dsp:txXfrm>
        <a:off x="6237412" y="2857570"/>
        <a:ext cx="1292990" cy="1292990"/>
      </dsp:txXfrm>
    </dsp:sp>
    <dsp:sp modelId="{76905B9B-6F37-4363-9A76-7A6983721B83}">
      <dsp:nvSpPr>
        <dsp:cNvPr id="0" name=""/>
        <dsp:cNvSpPr/>
      </dsp:nvSpPr>
      <dsp:spPr>
        <a:xfrm>
          <a:off x="4974211" y="4441573"/>
          <a:ext cx="1292990" cy="1292990"/>
        </a:xfrm>
        <a:prstGeom prst="ellipse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kern="1200" dirty="0" smtClean="0">
              <a:latin typeface="標楷體" pitchFamily="65" charset="-120"/>
              <a:ea typeface="標楷體" pitchFamily="65" charset="-120"/>
            </a:rPr>
            <a:t>地圖導行</a:t>
          </a:r>
          <a:endParaRPr lang="zh-TW" altLang="en-US" sz="2400" kern="1200" dirty="0">
            <a:latin typeface="標楷體" pitchFamily="65" charset="-120"/>
            <a:ea typeface="標楷體" pitchFamily="65" charset="-120"/>
          </a:endParaRPr>
        </a:p>
      </dsp:txBody>
      <dsp:txXfrm>
        <a:off x="4974211" y="4441573"/>
        <a:ext cx="1292990" cy="1292990"/>
      </dsp:txXfrm>
    </dsp:sp>
    <dsp:sp modelId="{67D1BA9B-6B61-4D21-85D5-C22814ECEB13}">
      <dsp:nvSpPr>
        <dsp:cNvPr id="0" name=""/>
        <dsp:cNvSpPr/>
      </dsp:nvSpPr>
      <dsp:spPr>
        <a:xfrm>
          <a:off x="2948195" y="4441573"/>
          <a:ext cx="1292990" cy="1292990"/>
        </a:xfrm>
        <a:prstGeom prst="ellipse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kern="1200" dirty="0" smtClean="0">
              <a:latin typeface="標楷體" pitchFamily="65" charset="-120"/>
              <a:ea typeface="標楷體" pitchFamily="65" charset="-120"/>
            </a:rPr>
            <a:t>親子安全</a:t>
          </a:r>
          <a:endParaRPr lang="zh-TW" altLang="en-US" sz="2400" kern="1200" dirty="0">
            <a:latin typeface="標楷體" pitchFamily="65" charset="-120"/>
            <a:ea typeface="標楷體" pitchFamily="65" charset="-120"/>
          </a:endParaRPr>
        </a:p>
      </dsp:txBody>
      <dsp:txXfrm>
        <a:off x="2948195" y="4441573"/>
        <a:ext cx="1292990" cy="1292990"/>
      </dsp:txXfrm>
    </dsp:sp>
    <dsp:sp modelId="{0657DBF9-37DE-4C4B-8F8F-94DE18BD2574}">
      <dsp:nvSpPr>
        <dsp:cNvPr id="0" name=""/>
        <dsp:cNvSpPr/>
      </dsp:nvSpPr>
      <dsp:spPr>
        <a:xfrm>
          <a:off x="1684995" y="2857570"/>
          <a:ext cx="1292990" cy="1292990"/>
        </a:xfrm>
        <a:prstGeom prst="ellipse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400" kern="1200" dirty="0" smtClean="0">
              <a:latin typeface="標楷體" pitchFamily="65" charset="-120"/>
              <a:ea typeface="標楷體" pitchFamily="65" charset="-120"/>
            </a:rPr>
            <a:t>節目列表</a:t>
          </a:r>
          <a:endParaRPr lang="zh-TW" altLang="en-US" sz="2400" kern="1200" dirty="0">
            <a:latin typeface="標楷體" pitchFamily="65" charset="-120"/>
            <a:ea typeface="標楷體" pitchFamily="65" charset="-120"/>
          </a:endParaRPr>
        </a:p>
      </dsp:txBody>
      <dsp:txXfrm>
        <a:off x="1684995" y="2857570"/>
        <a:ext cx="1292990" cy="1292990"/>
      </dsp:txXfrm>
    </dsp:sp>
    <dsp:sp modelId="{B97DD305-E59A-4397-BD04-C85B6C4F7D8E}">
      <dsp:nvSpPr>
        <dsp:cNvPr id="0" name=""/>
        <dsp:cNvSpPr/>
      </dsp:nvSpPr>
      <dsp:spPr>
        <a:xfrm>
          <a:off x="2135826" y="882351"/>
          <a:ext cx="1292990" cy="1292990"/>
        </a:xfrm>
        <a:prstGeom prst="ellipse">
          <a:avLst/>
        </a:prstGeom>
        <a:solidFill>
          <a:srgbClr val="00B0F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標楷體" pitchFamily="65" charset="-120"/>
              <a:ea typeface="標楷體" pitchFamily="65" charset="-120"/>
            </a:rPr>
            <a:t>大眾運輸時刻表</a:t>
          </a:r>
          <a:endParaRPr lang="zh-TW" altLang="en-US" sz="2000" kern="1200" dirty="0">
            <a:latin typeface="標楷體" pitchFamily="65" charset="-120"/>
            <a:ea typeface="標楷體" pitchFamily="65" charset="-120"/>
          </a:endParaRPr>
        </a:p>
      </dsp:txBody>
      <dsp:txXfrm>
        <a:off x="2135826" y="882351"/>
        <a:ext cx="1292990" cy="12929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FA6F881-6A60-4FFF-A463-29BDF739002E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F95705-8283-4D47-A18E-40EA7B2D885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04327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7380818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2481537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7880575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36576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1053366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8848993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653151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819071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374715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5062429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355781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alphaModFix amt="10000"/>
            <a:lum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40AF4-5745-47D4-A0DA-74C8993542AC}" type="datetimeFigureOut">
              <a:rPr lang="zh-TW" altLang="en-US" smtClean="0"/>
              <a:pPr/>
              <a:t>2016/6/29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1940CE-F06E-4D88-A906-CF1B936D6899}" type="slidenum">
              <a:rPr lang="zh-TW" altLang="en-US" smtClean="0"/>
              <a:pPr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="" xmlns:p14="http://schemas.microsoft.com/office/powerpoint/2010/main" val="34658950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234516" y="618498"/>
            <a:ext cx="5991367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黑克松</a:t>
            </a:r>
            <a:endParaRPr lang="en-US" altLang="zh-TW" sz="40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  <a:p>
            <a:pPr algn="ctr"/>
            <a:r>
              <a:rPr lang="zh-TW" alt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標楷體" pitchFamily="65" charset="-120"/>
                <a:ea typeface="標楷體" pitchFamily="65" charset="-120"/>
              </a:rPr>
              <a:t>成果發表</a:t>
            </a:r>
            <a:endParaRPr lang="zh-TW" altLang="en-US" sz="400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0071" y="6286871"/>
            <a:ext cx="10931857" cy="1091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8913538" y="3747667"/>
            <a:ext cx="5180764" cy="116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 rot="5400000">
            <a:off x="-1915959" y="3747667"/>
            <a:ext cx="5180764" cy="116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 flipV="1">
            <a:off x="616419" y="1215289"/>
            <a:ext cx="10945505" cy="1298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4275949" y="2054235"/>
            <a:ext cx="4209179" cy="45807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ts val="5000"/>
              </a:lnSpc>
            </a:pPr>
            <a:r>
              <a:rPr lang="zh-TW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資工三</a:t>
            </a:r>
            <a:r>
              <a:rPr lang="en-US" altLang="zh-TW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A</a:t>
            </a: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lnSpc>
                <a:spcPts val="5000"/>
              </a:lnSpc>
            </a:pPr>
            <a:r>
              <a:rPr lang="en-US" altLang="zh-TW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B10217027</a:t>
            </a:r>
            <a:r>
              <a:rPr lang="zh-TW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  賴政偉</a:t>
            </a:r>
            <a:endParaRPr lang="en-US" altLang="zh-TW" sz="32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lnSpc>
                <a:spcPts val="5000"/>
              </a:lnSpc>
            </a:pPr>
            <a:r>
              <a:rPr lang="en-US" altLang="zh-TW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B10217026</a:t>
            </a:r>
            <a:r>
              <a:rPr lang="zh-TW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  張廷</a:t>
            </a:r>
            <a:endParaRPr lang="en-US" altLang="zh-TW" sz="32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lnSpc>
                <a:spcPts val="5000"/>
              </a:lnSpc>
            </a:pPr>
            <a:r>
              <a:rPr lang="en-US" altLang="zh-TW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B10217025</a:t>
            </a:r>
            <a:r>
              <a:rPr lang="zh-TW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  邱宇勳 </a:t>
            </a:r>
            <a:r>
              <a:rPr lang="en-US" altLang="zh-TW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B10317057</a:t>
            </a:r>
            <a:r>
              <a:rPr lang="zh-TW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  趙威筑</a:t>
            </a:r>
            <a:endParaRPr lang="en-US" altLang="zh-TW" sz="32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lnSpc>
                <a:spcPts val="5000"/>
              </a:lnSpc>
            </a:pPr>
            <a:r>
              <a:rPr lang="en-US" altLang="zh-TW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B10217036</a:t>
            </a:r>
            <a:r>
              <a:rPr lang="zh-TW" altLang="en-US" sz="3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  黃子羿</a:t>
            </a:r>
            <a:endParaRPr lang="en-US" altLang="zh-TW" sz="32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  <a:p>
            <a:pPr>
              <a:lnSpc>
                <a:spcPts val="5000"/>
              </a:lnSpc>
            </a:pPr>
            <a:endParaRPr lang="en-US" altLang="zh-TW" sz="3200" dirty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760523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3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0"/>
                            </p:stCondLst>
                            <p:childTnLst>
                              <p:par>
                                <p:cTn id="26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"/>
                            </p:stCondLst>
                            <p:childTnLst>
                              <p:par>
                                <p:cTn id="33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5" grpId="0" animBg="1"/>
      <p:bldP spid="5" grpId="1" animBg="1"/>
      <p:bldP spid="14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8991" y="20900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能讓民眾燈會主辦的安排，提醒民眾必看的表演。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24146" y="1293541"/>
            <a:ext cx="5542156" cy="7025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燈會及時的節目時刻表</a:t>
            </a:r>
            <a:endParaRPr lang="zh-TW" altLang="en-US" sz="3200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21119" y="2093596"/>
            <a:ext cx="7894638" cy="4411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234516" y="618496"/>
            <a:ext cx="5991367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APP</a:t>
            </a:r>
            <a:r>
              <a:rPr lang="zh-TW" alt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軟體</a:t>
            </a:r>
            <a:endParaRPr lang="en-US" altLang="zh-TW" sz="40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  <a:p>
            <a:pPr algn="ctr"/>
            <a:r>
              <a:rPr lang="en-US" altLang="zh-TW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2017</a:t>
            </a:r>
            <a:r>
              <a:rPr lang="zh-TW" alt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台灣燈會雲燈源鄉</a:t>
            </a:r>
            <a:endParaRPr lang="en-US" altLang="zh-TW" sz="40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30071" y="6286871"/>
            <a:ext cx="10931857" cy="10918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 rot="5400000">
            <a:off x="8913538" y="3747667"/>
            <a:ext cx="5180764" cy="116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 rot="5400000">
            <a:off x="-1915959" y="3747667"/>
            <a:ext cx="5180764" cy="11600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 flipV="1">
            <a:off x="616419" y="1215289"/>
            <a:ext cx="10945505" cy="12985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文字方塊 9"/>
          <p:cNvSpPr txBox="1"/>
          <p:nvPr/>
        </p:nvSpPr>
        <p:spPr>
          <a:xfrm>
            <a:off x="2479082" y="2059116"/>
            <a:ext cx="5111093" cy="65569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457200" indent="-457200">
              <a:lnSpc>
                <a:spcPts val="5000"/>
              </a:lnSpc>
              <a:buFont typeface="Wingdings" panose="05000000000000000000" pitchFamily="2" charset="2"/>
              <a:buChar char="n"/>
            </a:pPr>
            <a:endParaRPr lang="en-US" altLang="zh-TW" sz="2800" dirty="0" smtClean="0">
              <a:solidFill>
                <a:schemeClr val="tx1">
                  <a:lumMod val="75000"/>
                  <a:lumOff val="2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1" name="文字方塊 10"/>
          <p:cNvSpPr txBox="1"/>
          <p:nvPr/>
        </p:nvSpPr>
        <p:spPr>
          <a:xfrm>
            <a:off x="3534938" y="2542478"/>
            <a:ext cx="54194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buFont typeface="Wingdings" pitchFamily="2" charset="2"/>
              <a:buChar char="Ø"/>
            </a:pP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最迅速獲取燈會資訊</a:t>
            </a:r>
            <a:endParaRPr lang="en-US" altLang="zh-TW" sz="2800" dirty="0" smtClean="0">
              <a:latin typeface="標楷體" pitchFamily="65" charset="-120"/>
              <a:ea typeface="標楷體" pitchFamily="65" charset="-120"/>
            </a:endParaRPr>
          </a:p>
          <a:p>
            <a:pPr>
              <a:spcBef>
                <a:spcPts val="1200"/>
              </a:spcBef>
              <a:buFont typeface="Wingdings" pitchFamily="2" charset="2"/>
              <a:buChar char="Ø"/>
            </a:pP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了解</a:t>
            </a: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當地民情</a:t>
            </a:r>
            <a:endParaRPr lang="en-US" altLang="zh-TW" sz="2800" dirty="0" smtClean="0">
              <a:latin typeface="標楷體" pitchFamily="65" charset="-120"/>
              <a:ea typeface="標楷體" pitchFamily="65" charset="-120"/>
            </a:endParaRPr>
          </a:p>
          <a:p>
            <a:pPr>
              <a:spcBef>
                <a:spcPts val="1200"/>
              </a:spcBef>
              <a:buFont typeface="Wingdings" pitchFamily="2" charset="2"/>
              <a:buChar char="Ø"/>
            </a:pP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導遊在身旁的錯覺</a:t>
            </a:r>
            <a:endParaRPr lang="en-US" altLang="zh-TW" sz="2800" dirty="0" smtClean="0">
              <a:latin typeface="標楷體" pitchFamily="65" charset="-120"/>
              <a:ea typeface="標楷體" pitchFamily="65" charset="-120"/>
            </a:endParaRPr>
          </a:p>
          <a:p>
            <a:pPr>
              <a:spcBef>
                <a:spcPts val="1200"/>
              </a:spcBef>
              <a:buFont typeface="Wingdings" pitchFamily="2" charset="2"/>
              <a:buChar char="Ø"/>
            </a:pPr>
            <a:r>
              <a:rPr lang="zh-TW" altLang="en-US" sz="2800" dirty="0" smtClean="0">
                <a:latin typeface="標楷體" pitchFamily="65" charset="-120"/>
                <a:ea typeface="標楷體" pitchFamily="65" charset="-120"/>
              </a:rPr>
              <a:t>時間利用效率最大化</a:t>
            </a:r>
            <a:endParaRPr lang="en-US" altLang="zh-TW" sz="2800" dirty="0" smtClean="0">
              <a:latin typeface="標楷體" pitchFamily="65" charset="-120"/>
              <a:ea typeface="標楷體" pitchFamily="65" charset="-120"/>
            </a:endParaRPr>
          </a:p>
          <a:p>
            <a:pPr>
              <a:spcBef>
                <a:spcPts val="1200"/>
              </a:spcBef>
              <a:buFont typeface="Wingdings" pitchFamily="2" charset="2"/>
              <a:buChar char="Ø"/>
            </a:pPr>
            <a:endParaRPr lang="zh-TW" altLang="en-US" sz="2800" dirty="0">
              <a:latin typeface="標楷體" pitchFamily="65" charset="-120"/>
              <a:ea typeface="標楷體" pitchFamily="65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6450599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xit" presetSubtype="8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3" dur="2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00"/>
                            </p:stCondLst>
                            <p:childTnLst>
                              <p:par>
                                <p:cTn id="19" presetID="22" presetClass="exit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900"/>
                            </p:stCondLst>
                            <p:childTnLst>
                              <p:par>
                                <p:cTn id="26" presetID="22" presetClass="exit" presetSubtype="1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27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100"/>
                            </p:stCondLst>
                            <p:childTnLst>
                              <p:par>
                                <p:cTn id="33" presetID="22" presetClass="exit" presetSubtype="4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4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00"/>
                            </p:stCondLst>
                            <p:childTnLst>
                              <p:par>
                                <p:cTn id="37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5" grpId="0" animBg="1"/>
      <p:bldP spid="5" grpId="1" animBg="1"/>
      <p:bldP spid="10" grpId="0"/>
      <p:bldP spid="11" grpId="0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資料庫圖表 4"/>
          <p:cNvGraphicFramePr/>
          <p:nvPr/>
        </p:nvGraphicFramePr>
        <p:xfrm>
          <a:off x="1700252" y="1120141"/>
          <a:ext cx="9215398" cy="573786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文字方塊 5"/>
          <p:cNvSpPr txBox="1"/>
          <p:nvPr/>
        </p:nvSpPr>
        <p:spPr>
          <a:xfrm>
            <a:off x="1131756" y="314440"/>
            <a:ext cx="5991367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APP</a:t>
            </a:r>
            <a:r>
              <a:rPr lang="zh-TW" altLang="en-US" sz="4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標楷體" pitchFamily="65" charset="-120"/>
                <a:ea typeface="標楷體" pitchFamily="65" charset="-120"/>
              </a:rPr>
              <a:t>軟體  功能介紹</a:t>
            </a:r>
            <a:endParaRPr lang="en-US" altLang="zh-TW" sz="4000" dirty="0" smtClean="0">
              <a:solidFill>
                <a:schemeClr val="tx1">
                  <a:lumMod val="75000"/>
                  <a:lumOff val="25000"/>
                </a:schemeClr>
              </a:solidFill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37310" y="1017270"/>
            <a:ext cx="10046970" cy="45719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92A457C-00F9-4402-AFDA-A99AB7351E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5">
                                            <p:graphicEl>
                                              <a:dgm id="{B92A457C-00F9-4402-AFDA-A99AB7351E9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0876DB7-9220-43E3-9A72-7E22DD4689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5">
                                            <p:graphicEl>
                                              <a:dgm id="{D0876DB7-9220-43E3-9A72-7E22DD4689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CEB5ABD-808F-4A9B-BB49-C155BD1E34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5">
                                            <p:graphicEl>
                                              <a:dgm id="{2CEB5ABD-808F-4A9B-BB49-C155BD1E344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AAEB740-AB6D-4772-A1C2-D9F0599D2D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5">
                                            <p:graphicEl>
                                              <a:dgm id="{8AAEB740-AB6D-4772-A1C2-D9F0599D2DB6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A9FC08D-BA23-47F5-917B-AE26868F72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5">
                                            <p:graphicEl>
                                              <a:dgm id="{AA9FC08D-BA23-47F5-917B-AE26868F72C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4275FE88-A687-4E26-BA5D-4DA0B5A04D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5">
                                            <p:graphicEl>
                                              <a:dgm id="{4275FE88-A687-4E26-BA5D-4DA0B5A04D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950EBA2-08FC-4901-9B60-6C21F5B3B2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5">
                                            <p:graphicEl>
                                              <a:dgm id="{0950EBA2-08FC-4901-9B60-6C21F5B3B2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6905B9B-6F37-4363-9A76-7A6983721B8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5">
                                            <p:graphicEl>
                                              <a:dgm id="{76905B9B-6F37-4363-9A76-7A6983721B8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90F1DBA-328F-46E4-853B-DC9531E0BF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5">
                                            <p:graphicEl>
                                              <a:dgm id="{C90F1DBA-328F-46E4-853B-DC9531E0BF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7D1BA9B-6B61-4D21-85D5-C22814ECEB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5">
                                            <p:graphicEl>
                                              <a:dgm id="{67D1BA9B-6B61-4D21-85D5-C22814ECEB1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6D961E5-9F69-474E-9DD4-85A0F24344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0"/>
                                        <p:tgtEl>
                                          <p:spTgt spid="5">
                                            <p:graphicEl>
                                              <a:dgm id="{96D961E5-9F69-474E-9DD4-85A0F243445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0657DBF9-37DE-4C4B-8F8F-94DE18BD257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5">
                                            <p:graphicEl>
                                              <a:dgm id="{0657DBF9-37DE-4C4B-8F8F-94DE18BD257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CB1A86E-BBBE-42E7-97BA-87DE9CA977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5">
                                            <p:graphicEl>
                                              <a:dgm id="{3CB1A86E-BBBE-42E7-97BA-87DE9CA9773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97DD305-E59A-4397-BD04-C85B6C4F7D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5">
                                            <p:graphicEl>
                                              <a:dgm id="{B97DD305-E59A-4397-BD04-C85B6C4F7D8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A98D2FE8-900E-40F9-A6BC-C1B793CAC5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5">
                                            <p:graphicEl>
                                              <a:dgm id="{A98D2FE8-900E-40F9-A6BC-C1B793CAC5F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/>
        </p:bldSub>
      </p:bldGraphic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8991" y="20900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能最先得知燈會活動，在遊玩時還能注意動態。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559097" y="1196897"/>
            <a:ext cx="5542156" cy="7025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燈會的最新訊息</a:t>
            </a:r>
            <a:endParaRPr lang="zh-TW" altLang="en-US" sz="3200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933700" y="2165046"/>
            <a:ext cx="6819900" cy="41089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28" name="Picture 4" descr="C:\Users\jerry840826-pc\Desktop\未命名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455644" y="2906983"/>
            <a:ext cx="1085850" cy="914400"/>
          </a:xfrm>
          <a:prstGeom prst="rect">
            <a:avLst/>
          </a:prstGeom>
          <a:noFill/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404109" y="2010688"/>
            <a:ext cx="7742830" cy="4504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allAtOnce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8991" y="20900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詳細了解今年燈會特色，以及點燈由來。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63872" y="1292147"/>
            <a:ext cx="5542156" cy="7025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每年燈區的資訊</a:t>
            </a:r>
            <a:endParaRPr lang="zh-TW" altLang="en-US" sz="3200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5" name="圖片 4" descr="13498059_1159712734079653_4892567488386597589_o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754352" y="2204690"/>
            <a:ext cx="6791092" cy="42444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8991" y="20900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了解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燈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會場佈資訊，清楚自己目前位置。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5297" y="1349297"/>
            <a:ext cx="5542156" cy="7025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燈會的導覽圖</a:t>
            </a:r>
            <a:endParaRPr lang="zh-TW" altLang="en-US" sz="3200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45689" y="2237359"/>
            <a:ext cx="7712710" cy="43283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8991" y="20900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清楚知道</a:t>
            </a:r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附近地標資訊。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06722" y="1406447"/>
            <a:ext cx="5542156" cy="7025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會場附近的導航機制</a:t>
            </a:r>
            <a:endParaRPr lang="zh-TW" altLang="en-US" sz="3200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361619" y="2213428"/>
            <a:ext cx="7051193" cy="43778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文字方塊 7"/>
          <p:cNvSpPr txBox="1"/>
          <p:nvPr/>
        </p:nvSpPr>
        <p:spPr>
          <a:xfrm>
            <a:off x="8953500" y="2660650"/>
            <a:ext cx="2667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/>
              <a:t>可收巡餐廳</a:t>
            </a:r>
            <a:endParaRPr lang="en-US" altLang="zh-TW" dirty="0" smtClean="0"/>
          </a:p>
          <a:p>
            <a:r>
              <a:rPr lang="zh-TW" altLang="en-US" dirty="0" smtClean="0"/>
              <a:t>、停車場、觀光景點、加油站、自訂等等</a:t>
            </a:r>
            <a:endParaRPr lang="zh-TW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25191" y="0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陌生環境需要知曉當地交通狀況。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5297" y="1349297"/>
            <a:ext cx="5542156" cy="7025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當地的大眾運輸時刻表</a:t>
            </a:r>
            <a:endParaRPr lang="zh-TW" altLang="en-US" sz="3200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60068" y="2152650"/>
            <a:ext cx="7760231" cy="46864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4" descr="C:\Users\jerry840826-pc\Desktop\未命名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285101" y="2746462"/>
            <a:ext cx="941449" cy="792799"/>
          </a:xfrm>
          <a:prstGeom prst="rect">
            <a:avLst/>
          </a:prstGeom>
          <a:noFill/>
        </p:spPr>
      </p:pic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133600" y="2067946"/>
            <a:ext cx="8001000" cy="47386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48991" y="209008"/>
            <a:ext cx="10515600" cy="1325563"/>
          </a:xfrm>
        </p:spPr>
        <p:txBody>
          <a:bodyPr>
            <a:normAutofit/>
          </a:bodyPr>
          <a:lstStyle/>
          <a:p>
            <a:r>
              <a:rPr lang="zh-TW" altLang="en-US" sz="3200" dirty="0" smtClean="0">
                <a:latin typeface="標楷體" pitchFamily="65" charset="-120"/>
                <a:ea typeface="標楷體" pitchFamily="65" charset="-120"/>
              </a:rPr>
              <a:t>人潮眾多時，父母與小孩第二道保險。</a:t>
            </a:r>
            <a:endParaRPr lang="zh-TW" altLang="en-US" sz="3200" dirty="0">
              <a:latin typeface="標楷體" pitchFamily="65" charset="-120"/>
              <a:ea typeface="標楷體" pitchFamily="65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3635297" y="1349297"/>
            <a:ext cx="5542156" cy="7025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3200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rPr>
              <a:t>親子安全的機制</a:t>
            </a:r>
            <a:endParaRPr lang="zh-TW" altLang="en-US" sz="3200" dirty="0">
              <a:solidFill>
                <a:schemeClr val="tx1"/>
              </a:solidFill>
              <a:latin typeface="標楷體" pitchFamily="65" charset="-120"/>
              <a:ea typeface="標楷體" pitchFamily="65" charset="-120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05050" y="2171700"/>
            <a:ext cx="7469930" cy="4229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橢圓 5"/>
          <p:cNvSpPr/>
          <p:nvPr/>
        </p:nvSpPr>
        <p:spPr>
          <a:xfrm>
            <a:off x="2514600" y="2697480"/>
            <a:ext cx="720090" cy="720090"/>
          </a:xfrm>
          <a:prstGeom prst="ellipse">
            <a:avLst/>
          </a:prstGeom>
          <a:solidFill>
            <a:schemeClr val="bg1">
              <a:alpha val="0"/>
            </a:scheme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橢圓 6"/>
          <p:cNvSpPr/>
          <p:nvPr/>
        </p:nvSpPr>
        <p:spPr>
          <a:xfrm>
            <a:off x="3169920" y="2701290"/>
            <a:ext cx="720090" cy="720090"/>
          </a:xfrm>
          <a:prstGeom prst="ellipse">
            <a:avLst/>
          </a:prstGeom>
          <a:solidFill>
            <a:schemeClr val="bg1">
              <a:alpha val="0"/>
            </a:schemeClr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2308860" y="3429000"/>
            <a:ext cx="505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 smtClean="0">
                <a:solidFill>
                  <a:srgbClr val="FF0000"/>
                </a:solidFill>
              </a:rPr>
              <a:t>p1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  <p:sp>
        <p:nvSpPr>
          <p:cNvPr id="9" name="文字方塊 8"/>
          <p:cNvSpPr txBox="1"/>
          <p:nvPr/>
        </p:nvSpPr>
        <p:spPr>
          <a:xfrm>
            <a:off x="3467100" y="3467100"/>
            <a:ext cx="5052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400" b="1" dirty="0" smtClean="0">
                <a:solidFill>
                  <a:srgbClr val="FF0000"/>
                </a:solidFill>
              </a:rPr>
              <a:t>p2</a:t>
            </a:r>
            <a:endParaRPr lang="zh-TW" altLang="en-US" sz="2400" b="1" dirty="0">
              <a:solidFill>
                <a:srgbClr val="FF000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86152" y="2095500"/>
            <a:ext cx="7911221" cy="44391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allAtOnce" animBg="1"/>
      <p:bldP spid="6" grpId="0" animBg="1"/>
      <p:bldP spid="7" grpId="0" animBg="1"/>
      <p:bldP spid="8" grpId="0"/>
      <p:bldP spid="9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630</TotalTime>
  <Words>211</Words>
  <Application>Microsoft Office PowerPoint</Application>
  <PresentationFormat>自訂</PresentationFormat>
  <Paragraphs>40</Paragraphs>
  <Slides>10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1" baseType="lpstr">
      <vt:lpstr>Office 佈景主題</vt:lpstr>
      <vt:lpstr>投影片 1</vt:lpstr>
      <vt:lpstr>投影片 2</vt:lpstr>
      <vt:lpstr>投影片 3</vt:lpstr>
      <vt:lpstr>能最先得知燈會活動，在遊玩時還能注意動態。</vt:lpstr>
      <vt:lpstr>詳細了解今年燈會特色，以及點燈由來。</vt:lpstr>
      <vt:lpstr>了解燈會場佈資訊，清楚自己目前位置。</vt:lpstr>
      <vt:lpstr>清楚知道附近地標資訊。</vt:lpstr>
      <vt:lpstr>陌生環境需要知曉當地交通狀況。</vt:lpstr>
      <vt:lpstr>人潮眾多時，父母與小孩第二道保險。</vt:lpstr>
      <vt:lpstr>能讓民眾燈會主辦的安排，提醒民眾必看的表演。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Windows User</dc:creator>
  <cp:lastModifiedBy>jerry840826-pc</cp:lastModifiedBy>
  <cp:revision>66</cp:revision>
  <dcterms:created xsi:type="dcterms:W3CDTF">2016-06-09T17:41:09Z</dcterms:created>
  <dcterms:modified xsi:type="dcterms:W3CDTF">2016-06-29T09:53:44Z</dcterms:modified>
</cp:coreProperties>
</file>

<file path=docProps/thumbnail.jpeg>
</file>